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TAN Twinkle" panose="020B0604020202020204" charset="0"/>
      <p:regular r:id="rId11"/>
    </p:embeddedFont>
    <p:embeddedFont>
      <p:font typeface="Inter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8459058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028700" y="20574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74232" y="3773262"/>
            <a:ext cx="10448454" cy="127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TAN Twinkle"/>
              </a:rPr>
              <a:t>Karawanseraje </a:t>
            </a:r>
          </a:p>
        </p:txBody>
      </p:sp>
      <p:sp>
        <p:nvSpPr>
          <p:cNvPr id="9" name="Freeform 7"/>
          <p:cNvSpPr/>
          <p:nvPr/>
        </p:nvSpPr>
        <p:spPr>
          <a:xfrm>
            <a:off x="4114800" y="6267052"/>
            <a:ext cx="10616471" cy="1969744"/>
          </a:xfrm>
          <a:custGeom>
            <a:avLst/>
            <a:gdLst/>
            <a:ahLst/>
            <a:cxnLst/>
            <a:rect l="l" t="t" r="r" b="b"/>
            <a:pathLst>
              <a:path w="16356141" h="4327562">
                <a:moveTo>
                  <a:pt x="0" y="0"/>
                </a:moveTo>
                <a:lnTo>
                  <a:pt x="16356142" y="0"/>
                </a:lnTo>
                <a:lnTo>
                  <a:pt x="16356142" y="4327563"/>
                </a:lnTo>
                <a:lnTo>
                  <a:pt x="0" y="4327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057400"/>
            <a:ext cx="8115300" cy="5467865"/>
            <a:chOff x="0" y="0"/>
            <a:chExt cx="10820400" cy="72904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50" r="3749"/>
            <a:stretch>
              <a:fillRect/>
            </a:stretch>
          </p:blipFill>
          <p:spPr>
            <a:xfrm>
              <a:off x="0" y="0"/>
              <a:ext cx="10820400" cy="729048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50464" y="2949538"/>
            <a:ext cx="6420545" cy="391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</a:rPr>
              <a:t>Karawanseraje to historyczne miejsca, które były używane jako schronienie dla podróżników i ich karawan podczas podróży handlowych w starożytnych czasach. Były to rodzaj oaz na szlakach handlowych, gdzie podróżnicy mogli odpocząć, zatrzymać się na noc i zabezpieczyć swoje towary.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057400"/>
            <a:ext cx="8115300" cy="5467865"/>
            <a:chOff x="0" y="0"/>
            <a:chExt cx="10820400" cy="72904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097" b="1097"/>
            <a:stretch>
              <a:fillRect/>
            </a:stretch>
          </p:blipFill>
          <p:spPr>
            <a:xfrm>
              <a:off x="0" y="0"/>
              <a:ext cx="10820400" cy="729048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03782" y="2292865"/>
            <a:ext cx="6420545" cy="523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/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</a:rPr>
              <a:t>Karawanseraje miały zazwyczaj centralny dziedziniec, otoczony kolumnadami, gdzie podróżnicy mogli rozbić namioty i odpocząć. Wewnątrz karawanseraju znajdowały się również pomieszczenia dla koni i innych zwierząt, a także sklepy i miejsca do gotowania posiłków. Były one strategicznie zlokalizowane na szlakach handlowych, co ułatwiało podróżnym dotarcie do nich.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65929" y="4263203"/>
            <a:ext cx="16356141" cy="4327562"/>
          </a:xfrm>
          <a:custGeom>
            <a:avLst/>
            <a:gdLst/>
            <a:ahLst/>
            <a:cxnLst/>
            <a:rect l="l" t="t" r="r" b="b"/>
            <a:pathLst>
              <a:path w="16356141" h="4327562">
                <a:moveTo>
                  <a:pt x="0" y="0"/>
                </a:moveTo>
                <a:lnTo>
                  <a:pt x="16356142" y="0"/>
                </a:lnTo>
                <a:lnTo>
                  <a:pt x="16356142" y="4327563"/>
                </a:lnTo>
                <a:lnTo>
                  <a:pt x="0" y="4327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97665" y="2325669"/>
            <a:ext cx="1441821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</a:rPr>
              <a:t>Te fascynujące miejsca są nie tylko świadectwem historii i kultury, ale także przypominają nam o znaczeniu handlu i wymiany kulturowej w przeszłości.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057400"/>
            <a:ext cx="8115300" cy="5467865"/>
            <a:chOff x="0" y="0"/>
            <a:chExt cx="10820400" cy="72904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49" r="3750"/>
            <a:stretch>
              <a:fillRect/>
            </a:stretch>
          </p:blipFill>
          <p:spPr>
            <a:xfrm>
              <a:off x="0" y="0"/>
              <a:ext cx="10820400" cy="729048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03782" y="2292865"/>
            <a:ext cx="6420545" cy="391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/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</a:rPr>
              <a:t>Wewnątrz karawanserajów znajdowały się również inne udogodnienia, takie jak hamamy (tureckie łaźnie), meczety i restauracje. Podróżnicy mieli możliwość spotkania innych podróżników, wymiany towarów i doświadczeń oraz nawiązania nowych kontaktów handlowych.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057400"/>
            <a:ext cx="8115300" cy="5467865"/>
            <a:chOff x="0" y="0"/>
            <a:chExt cx="10820400" cy="72904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916" b="5916"/>
            <a:stretch>
              <a:fillRect/>
            </a:stretch>
          </p:blipFill>
          <p:spPr>
            <a:xfrm>
              <a:off x="0" y="0"/>
              <a:ext cx="10820400" cy="729048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43828" y="3251457"/>
            <a:ext cx="6420545" cy="304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/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</a:rPr>
              <a:t>Architektura karawanserajów była często imponująca, z wysokimi bramami i ozdobnymi detalami. Często były one zbudowane z kamiennych bloków, aby zapewnić trwałość i bezpieczeństwo.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057400"/>
            <a:ext cx="8115300" cy="5467865"/>
            <a:chOff x="0" y="0"/>
            <a:chExt cx="10820400" cy="72904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081" b="5081"/>
            <a:stretch>
              <a:fillRect/>
            </a:stretch>
          </p:blipFill>
          <p:spPr>
            <a:xfrm>
              <a:off x="0" y="0"/>
              <a:ext cx="10820400" cy="729048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28700" y="1444588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03782" y="2292865"/>
            <a:ext cx="6420545" cy="391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/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Inter"/>
              </a:rPr>
              <a:t>.Karawanseraje odegrały kluczową rolę w rozwoju handlu na przestrzeni wieków, umożliwiając podróżnikom i kupcom bezpieczne i wygodne podróżowanie. Dziś wiele z tych historycznych miejsc zostało odrestaurowanych i przekształconych w atrakcyjne turystycznie miejsca.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159759"/>
            <a:ext cx="18288000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żrodła: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https://nefer.flog.pl/wpis/8203566/karawanseraj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https://turcjawsandalach.pl/content/karawanseraj-sarıhan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https://pl.m.wikipedia.org/wiki/Karawanseraj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09900"/>
            <a:ext cx="5086350" cy="49244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526770" y="1181100"/>
            <a:ext cx="5232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 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91249" y="8970098"/>
            <a:ext cx="4900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Angelika Miśkowiec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238</Words>
  <Application>Microsoft Office PowerPoint</Application>
  <PresentationFormat>Niestandardowy</PresentationFormat>
  <Paragraphs>17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TAN Twinkle</vt:lpstr>
      <vt:lpstr>Inter</vt:lpstr>
      <vt:lpstr>Calibri</vt:lpstr>
      <vt:lpstr>Open Sans Bold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Karawanseraje</dc:title>
  <dc:creator>HP Envy</dc:creator>
  <cp:lastModifiedBy>HP Envy</cp:lastModifiedBy>
  <cp:revision>3</cp:revision>
  <dcterms:created xsi:type="dcterms:W3CDTF">2006-08-16T00:00:00Z</dcterms:created>
  <dcterms:modified xsi:type="dcterms:W3CDTF">2023-12-13T12:43:59Z</dcterms:modified>
  <dc:identifier>DAF2lCAYHbY</dc:identifier>
</cp:coreProperties>
</file>